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480.png"/><Relationship Id="rId17" Type="http://schemas.openxmlformats.org/officeDocument/2006/relationships/image" Target="../media/image481.png"/><Relationship Id="rId18" Type="http://schemas.openxmlformats.org/officeDocument/2006/relationships/image" Target="../media/image482.png"/><Relationship Id="rId19" Type="http://schemas.openxmlformats.org/officeDocument/2006/relationships/image" Target="../media/image483.png"/><Relationship Id="rId20" Type="http://schemas.openxmlformats.org/officeDocument/2006/relationships/image" Target="../media/image484.png"/><Relationship Id="rId21" Type="http://schemas.openxmlformats.org/officeDocument/2006/relationships/image" Target="../media/image485.png"/><Relationship Id="rId22" Type="http://schemas.openxmlformats.org/officeDocument/2006/relationships/image" Target="../media/image486.png"/><Relationship Id="rId23" Type="http://schemas.openxmlformats.org/officeDocument/2006/relationships/image" Target="../media/image487.png"/><Relationship Id="rId24" Type="http://schemas.openxmlformats.org/officeDocument/2006/relationships/image" Target="../media/image488.png"/><Relationship Id="rId25" Type="http://schemas.openxmlformats.org/officeDocument/2006/relationships/image" Target="../media/image489.png"/><Relationship Id="rId26" Type="http://schemas.openxmlformats.org/officeDocument/2006/relationships/image" Target="../media/image490.png"/><Relationship Id="rId27" Type="http://schemas.openxmlformats.org/officeDocument/2006/relationships/image" Target="../media/image491.png"/><Relationship Id="rId28" Type="http://schemas.openxmlformats.org/officeDocument/2006/relationships/image" Target="../media/image492.png"/><Relationship Id="rId29" Type="http://schemas.openxmlformats.org/officeDocument/2006/relationships/image" Target="../media/image493.png"/><Relationship Id="rId30" Type="http://schemas.openxmlformats.org/officeDocument/2006/relationships/image" Target="../media/image49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507.png"/><Relationship Id="rId15" Type="http://schemas.openxmlformats.org/officeDocument/2006/relationships/image" Target="../media/image508.png"/><Relationship Id="rId16" Type="http://schemas.openxmlformats.org/officeDocument/2006/relationships/image" Target="../media/image509.png"/><Relationship Id="rId17" Type="http://schemas.openxmlformats.org/officeDocument/2006/relationships/image" Target="../media/image510.png"/><Relationship Id="rId18" Type="http://schemas.openxmlformats.org/officeDocument/2006/relationships/image" Target="../media/image511.png"/><Relationship Id="rId19" Type="http://schemas.openxmlformats.org/officeDocument/2006/relationships/image" Target="../media/image512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517.png"/><Relationship Id="rId25" Type="http://schemas.openxmlformats.org/officeDocument/2006/relationships/image" Target="../media/image518.png"/><Relationship Id="rId26" Type="http://schemas.openxmlformats.org/officeDocument/2006/relationships/image" Target="../media/image519.png"/><Relationship Id="rId27" Type="http://schemas.openxmlformats.org/officeDocument/2006/relationships/image" Target="../media/image520.png"/><Relationship Id="rId28" Type="http://schemas.openxmlformats.org/officeDocument/2006/relationships/image" Target="../media/image52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532.png"/><Relationship Id="rId13" Type="http://schemas.openxmlformats.org/officeDocument/2006/relationships/image" Target="../media/image533.png"/><Relationship Id="rId14" Type="http://schemas.openxmlformats.org/officeDocument/2006/relationships/image" Target="../media/image534.png"/><Relationship Id="rId15" Type="http://schemas.openxmlformats.org/officeDocument/2006/relationships/image" Target="../media/image535.png"/><Relationship Id="rId16" Type="http://schemas.openxmlformats.org/officeDocument/2006/relationships/image" Target="../media/image536.png"/><Relationship Id="rId17" Type="http://schemas.openxmlformats.org/officeDocument/2006/relationships/image" Target="../media/image537.png"/><Relationship Id="rId18" Type="http://schemas.openxmlformats.org/officeDocument/2006/relationships/image" Target="../media/image538.png"/><Relationship Id="rId19" Type="http://schemas.openxmlformats.org/officeDocument/2006/relationships/image" Target="../media/image539.png"/><Relationship Id="rId20" Type="http://schemas.openxmlformats.org/officeDocument/2006/relationships/image" Target="../media/image540.png"/><Relationship Id="rId21" Type="http://schemas.openxmlformats.org/officeDocument/2006/relationships/image" Target="../media/image541.png"/><Relationship Id="rId22" Type="http://schemas.openxmlformats.org/officeDocument/2006/relationships/image" Target="../media/image542.png"/><Relationship Id="rId23" Type="http://schemas.openxmlformats.org/officeDocument/2006/relationships/image" Target="../media/image543.png"/><Relationship Id="rId24" Type="http://schemas.openxmlformats.org/officeDocument/2006/relationships/image" Target="../media/image544.png"/><Relationship Id="rId25" Type="http://schemas.openxmlformats.org/officeDocument/2006/relationships/image" Target="../media/image545.png"/><Relationship Id="rId26" Type="http://schemas.openxmlformats.org/officeDocument/2006/relationships/image" Target="../media/image546.png"/><Relationship Id="rId27" Type="http://schemas.openxmlformats.org/officeDocument/2006/relationships/image" Target="../media/image547.png"/><Relationship Id="rId28" Type="http://schemas.openxmlformats.org/officeDocument/2006/relationships/image" Target="../media/image548.png"/><Relationship Id="rId29" Type="http://schemas.openxmlformats.org/officeDocument/2006/relationships/image" Target="../media/image54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Relationship Id="rId7" Type="http://schemas.openxmlformats.org/officeDocument/2006/relationships/image" Target="../media/image555.png"/><Relationship Id="rId8" Type="http://schemas.openxmlformats.org/officeDocument/2006/relationships/image" Target="../media/image556.png"/><Relationship Id="rId9" Type="http://schemas.openxmlformats.org/officeDocument/2006/relationships/image" Target="../media/image55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png"/><Relationship Id="rId5" Type="http://schemas.openxmlformats.org/officeDocument/2006/relationships/image" Target="../media/image561.png"/><Relationship Id="rId6" Type="http://schemas.openxmlformats.org/officeDocument/2006/relationships/image" Target="../media/image562.png"/><Relationship Id="rId7" Type="http://schemas.openxmlformats.org/officeDocument/2006/relationships/image" Target="../media/image563.png"/><Relationship Id="rId8" Type="http://schemas.openxmlformats.org/officeDocument/2006/relationships/image" Target="../media/image564.png"/><Relationship Id="rId9" Type="http://schemas.openxmlformats.org/officeDocument/2006/relationships/image" Target="../media/image56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6.png"/><Relationship Id="rId3" Type="http://schemas.openxmlformats.org/officeDocument/2006/relationships/image" Target="../media/image567.png"/><Relationship Id="rId4" Type="http://schemas.openxmlformats.org/officeDocument/2006/relationships/image" Target="../media/image568.png"/><Relationship Id="rId5" Type="http://schemas.openxmlformats.org/officeDocument/2006/relationships/image" Target="../media/image569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Relationship Id="rId9" Type="http://schemas.openxmlformats.org/officeDocument/2006/relationships/image" Target="../media/image573.png"/><Relationship Id="rId10" Type="http://schemas.openxmlformats.org/officeDocument/2006/relationships/image" Target="../media/image574.png"/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582.png"/><Relationship Id="rId19" Type="http://schemas.openxmlformats.org/officeDocument/2006/relationships/image" Target="../media/image583.png"/><Relationship Id="rId20" Type="http://schemas.openxmlformats.org/officeDocument/2006/relationships/image" Target="../media/image584.png"/><Relationship Id="rId21" Type="http://schemas.openxmlformats.org/officeDocument/2006/relationships/image" Target="../media/image585.png"/><Relationship Id="rId22" Type="http://schemas.openxmlformats.org/officeDocument/2006/relationships/image" Target="../media/image586.png"/><Relationship Id="rId23" Type="http://schemas.openxmlformats.org/officeDocument/2006/relationships/image" Target="../media/image587.png"/><Relationship Id="rId24" Type="http://schemas.openxmlformats.org/officeDocument/2006/relationships/image" Target="../media/image588.png"/><Relationship Id="rId25" Type="http://schemas.openxmlformats.org/officeDocument/2006/relationships/image" Target="../media/image58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790" y="5502377"/>
            <a:ext cx="14138750" cy="32407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268" y="4849458"/>
            <a:ext cx="13899646" cy="1089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32446" y="630877"/>
            <a:ext cx="1481584" cy="338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875" y="8610871"/>
            <a:ext cx="15846429" cy="85593"/>
            <a:chOff x="1150875" y="8610871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50875" y="8610871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4617" y="8827295"/>
            <a:ext cx="4545566" cy="1225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248" y="8827295"/>
            <a:ext cx="2570907" cy="406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582517" cy="19421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2264091" cy="3391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220" y="6751153"/>
            <a:ext cx="3172835" cy="1946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0508" y="2129562"/>
            <a:ext cx="9220446" cy="6181553"/>
            <a:chOff x="7300508" y="2129562"/>
            <a:chExt cx="9220446" cy="6181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0508" y="2129562"/>
              <a:ext cx="9220446" cy="61815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37525" y="9429191"/>
            <a:ext cx="884950" cy="3271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941072" cy="1212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04570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1973527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363" y="5965458"/>
            <a:ext cx="3636328" cy="27200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8893" y="2484808"/>
            <a:ext cx="10782416" cy="5316098"/>
            <a:chOff x="6178893" y="2484808"/>
            <a:chExt cx="10782416" cy="53160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8893" y="2484808"/>
              <a:ext cx="10782416" cy="5316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1045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58" y="3397362"/>
            <a:ext cx="2720180" cy="108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90027" y="1515075"/>
            <a:ext cx="10676044" cy="7255564"/>
            <a:chOff x="6390027" y="1515075"/>
            <a:chExt cx="10676044" cy="72555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0027" y="1515075"/>
              <a:ext cx="10676044" cy="7255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846" y="9661661"/>
            <a:ext cx="15542022" cy="83948"/>
            <a:chOff x="1371846" y="9661661"/>
            <a:chExt cx="15542022" cy="839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1846" y="9661661"/>
              <a:ext cx="15542022" cy="839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9905" y="9838763"/>
            <a:ext cx="330855" cy="3271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810144"/>
            <a:ext cx="2281328" cy="3391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061" y="3397366"/>
            <a:ext cx="3822170" cy="719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15446" y="1058715"/>
            <a:ext cx="9083982" cy="8588843"/>
            <a:chOff x="6915446" y="1058715"/>
            <a:chExt cx="9083982" cy="85888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5446" y="1058715"/>
              <a:ext cx="9083982" cy="8588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0607" y="5300061"/>
            <a:ext cx="7010094" cy="85593"/>
            <a:chOff x="2480607" y="5300061"/>
            <a:chExt cx="7010094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480607" y="5300061"/>
              <a:ext cx="7010094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846" y="9661661"/>
            <a:ext cx="15542022" cy="83948"/>
            <a:chOff x="1371846" y="9661661"/>
            <a:chExt cx="15542022" cy="839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1846" y="9661661"/>
              <a:ext cx="15542022" cy="839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9905" y="9838763"/>
            <a:ext cx="334093" cy="3246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810144"/>
            <a:ext cx="2281328" cy="3391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061" y="3397366"/>
            <a:ext cx="4274261" cy="12121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9600" y="1242078"/>
            <a:ext cx="8097032" cy="8201558"/>
            <a:chOff x="7399600" y="1242078"/>
            <a:chExt cx="8097032" cy="8201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9600" y="1242078"/>
              <a:ext cx="8097032" cy="8201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0607" y="5300061"/>
            <a:ext cx="7010094" cy="85593"/>
            <a:chOff x="2480607" y="5300061"/>
            <a:chExt cx="7010094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480607" y="5300061"/>
              <a:ext cx="7010094" cy="85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300061"/>
            <a:ext cx="7010094" cy="85593"/>
            <a:chOff x="2480607" y="53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3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846" y="9661661"/>
            <a:ext cx="15542022" cy="83948"/>
            <a:chOff x="1371846" y="9661661"/>
            <a:chExt cx="15542022" cy="83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71846" y="9661661"/>
              <a:ext cx="15542022" cy="839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838763"/>
            <a:ext cx="330664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810144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483546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029" y="1355562"/>
            <a:ext cx="6225901" cy="7974589"/>
            <a:chOff x="8287029" y="1355562"/>
            <a:chExt cx="6225901" cy="79745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7029" y="1355562"/>
              <a:ext cx="6225901" cy="7974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1807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4045564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66667" y="1448291"/>
            <a:ext cx="9266163" cy="7199613"/>
            <a:chOff x="7066667" y="1448291"/>
            <a:chExt cx="9266163" cy="71996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6667" y="1448291"/>
              <a:ext cx="9266163" cy="7199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300061"/>
            <a:ext cx="7010094" cy="85593"/>
            <a:chOff x="2480607" y="53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3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846" y="9661661"/>
            <a:ext cx="15542022" cy="83948"/>
            <a:chOff x="1371846" y="9661661"/>
            <a:chExt cx="15542022" cy="83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71846" y="9661661"/>
              <a:ext cx="15542022" cy="839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838763"/>
            <a:ext cx="328950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810144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941158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58310" y="1137083"/>
            <a:ext cx="6496629" cy="8411549"/>
            <a:chOff x="8358310" y="1137083"/>
            <a:chExt cx="6496629" cy="8411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8310" y="1137083"/>
              <a:ext cx="6496629" cy="841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3521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4124637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8119" y="1938940"/>
            <a:ext cx="10494643" cy="6407834"/>
            <a:chOff x="6438119" y="1938940"/>
            <a:chExt cx="10494643" cy="64078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119" y="1938940"/>
              <a:ext cx="10494643" cy="6407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093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625607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2978" y="1398090"/>
            <a:ext cx="8316692" cy="7489535"/>
            <a:chOff x="7512978" y="1398090"/>
            <a:chExt cx="8316692" cy="74895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2978" y="1398090"/>
              <a:ext cx="8316692" cy="7489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37525" y="9429191"/>
            <a:ext cx="883426" cy="3271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5" y="9429188"/>
            <a:ext cx="1677629" cy="3271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7025" y="592306"/>
            <a:ext cx="1477140" cy="3265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2697" y="1332118"/>
            <a:ext cx="1303234" cy="14068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5097" y="2057782"/>
            <a:ext cx="2031423" cy="6321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2697" y="2847296"/>
            <a:ext cx="1509752" cy="1402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5093" y="3572960"/>
            <a:ext cx="2591826" cy="631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12697" y="4314855"/>
            <a:ext cx="1479254" cy="14033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5072" y="5040519"/>
            <a:ext cx="3039252" cy="632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643" y="1313412"/>
            <a:ext cx="15846429" cy="85593"/>
            <a:chOff x="1219643" y="1313412"/>
            <a:chExt cx="15846429" cy="855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19643" y="1313412"/>
              <a:ext cx="15846429" cy="855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12697" y="5820509"/>
            <a:ext cx="1547224" cy="14024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45082" y="6546173"/>
            <a:ext cx="2057145" cy="6329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23292" y="1334787"/>
            <a:ext cx="1538509" cy="14075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55717" y="2061183"/>
            <a:ext cx="3308220" cy="63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26625" y="4253367"/>
            <a:ext cx="1505397" cy="14049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59011" y="4979757"/>
            <a:ext cx="1532569" cy="6310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23292" y="5727720"/>
            <a:ext cx="1513239" cy="14075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55709" y="6457506"/>
            <a:ext cx="2699814" cy="6321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22054" y="7251598"/>
            <a:ext cx="1358132" cy="1397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54416" y="8024840"/>
            <a:ext cx="3116583" cy="6356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12702" y="7301796"/>
            <a:ext cx="1502783" cy="14058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45078" y="8028182"/>
            <a:ext cx="3156013" cy="6329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23292" y="2809196"/>
            <a:ext cx="1526310" cy="14058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55716" y="3499735"/>
            <a:ext cx="2196397" cy="664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093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583997" cy="7192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7037" y="1699796"/>
            <a:ext cx="10413797" cy="6886123"/>
            <a:chOff x="6557037" y="1699796"/>
            <a:chExt cx="10413797" cy="6886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7037" y="1699796"/>
              <a:ext cx="10413797" cy="6886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04570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367993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09524" y="1406231"/>
            <a:ext cx="8298025" cy="7473253"/>
            <a:chOff x="7409524" y="1406231"/>
            <a:chExt cx="8298025" cy="7473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9524" y="1406231"/>
              <a:ext cx="8298025" cy="7473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300061"/>
            <a:ext cx="7010094" cy="85593"/>
            <a:chOff x="2480607" y="53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3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846" y="9661661"/>
            <a:ext cx="15542022" cy="83948"/>
            <a:chOff x="1371846" y="9661661"/>
            <a:chExt cx="15542022" cy="83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71846" y="9661661"/>
              <a:ext cx="15542022" cy="839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838763"/>
            <a:ext cx="331045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810144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4000833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87029" y="1656913"/>
            <a:ext cx="7445134" cy="7371889"/>
            <a:chOff x="7887029" y="1656913"/>
            <a:chExt cx="7445134" cy="7371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7029" y="1656913"/>
              <a:ext cx="7445134" cy="7371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855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502238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8217" y="2019024"/>
            <a:ext cx="10210260" cy="6247666"/>
            <a:chOff x="6608217" y="2019024"/>
            <a:chExt cx="10210260" cy="6247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8217" y="2019024"/>
              <a:ext cx="10210260" cy="6247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4093" cy="324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483546" cy="1694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09524" y="1237810"/>
            <a:ext cx="7159792" cy="3741736"/>
            <a:chOff x="6209524" y="1237810"/>
            <a:chExt cx="7159792" cy="37417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9524" y="1237810"/>
              <a:ext cx="7159792" cy="3741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2978" y="5142857"/>
            <a:ext cx="7179728" cy="3755626"/>
            <a:chOff x="10112978" y="5142857"/>
            <a:chExt cx="7179728" cy="37556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2978" y="5142857"/>
              <a:ext cx="7179728" cy="3755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664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612730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7143" y="1890785"/>
            <a:ext cx="9808952" cy="6504144"/>
            <a:chOff x="6857143" y="1890785"/>
            <a:chExt cx="9808952" cy="65041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143" y="1890785"/>
              <a:ext cx="9808952" cy="650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1807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671807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9524" y="2205713"/>
            <a:ext cx="9873802" cy="5874287"/>
            <a:chOff x="6609524" y="2205713"/>
            <a:chExt cx="9873802" cy="5874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9524" y="2205713"/>
              <a:ext cx="9873802" cy="5874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9555" y="1761781"/>
            <a:ext cx="9198088" cy="5957190"/>
            <a:chOff x="6289555" y="1761781"/>
            <a:chExt cx="9198088" cy="5957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9555" y="1761781"/>
              <a:ext cx="9198088" cy="5957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9905" y="9429191"/>
            <a:ext cx="328950" cy="3246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061" y="3397366"/>
            <a:ext cx="2893732" cy="1212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4427" y="3808622"/>
            <a:ext cx="2919857" cy="6171429"/>
            <a:chOff x="13494427" y="3808622"/>
            <a:chExt cx="29198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4427" y="3808622"/>
              <a:ext cx="291985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3521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732935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94382" y="1366579"/>
            <a:ext cx="9797582" cy="5023760"/>
            <a:chOff x="6794382" y="1366579"/>
            <a:chExt cx="9797582" cy="50237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4382" y="1366579"/>
              <a:ext cx="9797582" cy="5023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82929" y="3878459"/>
            <a:ext cx="2919857" cy="6171429"/>
            <a:chOff x="4482929" y="3878459"/>
            <a:chExt cx="29198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2929" y="3878459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32035" y="4002011"/>
            <a:ext cx="2919857" cy="6171429"/>
            <a:chOff x="15132035" y="4002011"/>
            <a:chExt cx="2919857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2035" y="4002011"/>
              <a:ext cx="291985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093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527407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0211" y="1761781"/>
            <a:ext cx="10158265" cy="7004774"/>
            <a:chOff x="6660211" y="1761781"/>
            <a:chExt cx="10158265" cy="7004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0211" y="1761781"/>
              <a:ext cx="10158265" cy="7004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03913" y="1781954"/>
            <a:ext cx="3912303" cy="8269068"/>
            <a:chOff x="4303913" y="1781954"/>
            <a:chExt cx="3912303" cy="82690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3913" y="1781954"/>
              <a:ext cx="3912303" cy="8269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16394" y="2124839"/>
            <a:ext cx="5160830" cy="50188"/>
            <a:chOff x="6316394" y="2124839"/>
            <a:chExt cx="5160830" cy="50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316394" y="2124839"/>
              <a:ext cx="5160830" cy="50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948670" cy="34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524" y="1652324"/>
            <a:ext cx="3891710" cy="12109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994" y="1152251"/>
            <a:ext cx="5965945" cy="1153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1382" y="3737230"/>
            <a:ext cx="1724431" cy="4962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4025" y="6596048"/>
            <a:ext cx="2128836" cy="2128836"/>
            <a:chOff x="3564025" y="6596048"/>
            <a:chExt cx="2128836" cy="21288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4025" y="6596048"/>
              <a:ext cx="2128836" cy="2128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6018338"/>
            <a:ext cx="2596198" cy="2459750"/>
            <a:chOff x="1219643" y="6018338"/>
            <a:chExt cx="2596198" cy="24597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9643" y="7258527"/>
              <a:ext cx="845340" cy="1219561"/>
              <a:chOff x="1219643" y="7258527"/>
              <a:chExt cx="845340" cy="12195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9643" y="7258527"/>
                <a:ext cx="845340" cy="12195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745" y="6018338"/>
              <a:ext cx="2431680" cy="1948384"/>
              <a:chOff x="1377745" y="6018338"/>
              <a:chExt cx="2431680" cy="194838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7745" y="6018338"/>
                <a:ext cx="2431680" cy="19483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31937" y="6567204"/>
              <a:ext cx="573219" cy="325054"/>
              <a:chOff x="2631937" y="6567204"/>
              <a:chExt cx="573219" cy="32505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31937" y="6567204"/>
                <a:ext cx="573219" cy="3250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937195" y="6360640"/>
              <a:ext cx="652728" cy="306855"/>
              <a:chOff x="1937195" y="6360640"/>
              <a:chExt cx="652728" cy="3068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37195" y="6360640"/>
                <a:ext cx="652728" cy="3068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98672" y="6944143"/>
              <a:ext cx="590540" cy="347469"/>
              <a:chOff x="2598672" y="6944143"/>
              <a:chExt cx="590540" cy="3474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98672" y="6944143"/>
                <a:ext cx="590540" cy="3474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88170" y="6707636"/>
              <a:ext cx="623006" cy="410242"/>
              <a:chOff x="1888170" y="6707636"/>
              <a:chExt cx="623006" cy="41024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88170" y="6707636"/>
                <a:ext cx="623006" cy="410242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18935" y="2299030"/>
            <a:ext cx="7170624" cy="6356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18144" y="2855744"/>
            <a:ext cx="9035460" cy="63522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36360" y="4173626"/>
            <a:ext cx="5524890" cy="40604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98439" y="4694268"/>
            <a:ext cx="3852932" cy="4060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38499" y="4566644"/>
            <a:ext cx="558340" cy="434489"/>
            <a:chOff x="6938499" y="4566644"/>
            <a:chExt cx="558340" cy="4344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6938499" y="4566644"/>
              <a:ext cx="558340" cy="43448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07972" y="5200001"/>
            <a:ext cx="9081170" cy="30359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237525" y="9429191"/>
            <a:ext cx="883236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6788" y="1761781"/>
            <a:ext cx="7666106" cy="7174163"/>
            <a:chOff x="7236788" y="1761781"/>
            <a:chExt cx="7666106" cy="7174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6788" y="1761781"/>
              <a:ext cx="7666106" cy="71741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9905" y="9429191"/>
            <a:ext cx="332569" cy="327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4061" y="3397366"/>
            <a:ext cx="4124637" cy="1212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80185" y="4313860"/>
            <a:ext cx="5763049" cy="5868895"/>
            <a:chOff x="11980185" y="4313860"/>
            <a:chExt cx="5763049" cy="586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80185" y="4313860"/>
              <a:ext cx="5763049" cy="586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04570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493448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5714" y="1243290"/>
            <a:ext cx="10532762" cy="7772452"/>
            <a:chOff x="6285714" y="1243290"/>
            <a:chExt cx="10532762" cy="77724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5714" y="1243290"/>
              <a:ext cx="10532762" cy="7772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1045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2766755" cy="12121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0952" y="1417138"/>
            <a:ext cx="10062625" cy="7451438"/>
            <a:chOff x="6580952" y="1417138"/>
            <a:chExt cx="10062625" cy="74514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0952" y="1417138"/>
              <a:ext cx="10062625" cy="7451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855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863685" cy="1694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190" y="1539824"/>
            <a:ext cx="10057937" cy="7206066"/>
            <a:chOff x="6476190" y="1539824"/>
            <a:chExt cx="10057937" cy="7206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6190" y="1539824"/>
              <a:ext cx="10057937" cy="7206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4093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4130115" cy="1694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8095" y="1448701"/>
            <a:ext cx="10380381" cy="7388312"/>
            <a:chOff x="6438095" y="1448701"/>
            <a:chExt cx="10380381" cy="73883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095" y="1448701"/>
              <a:ext cx="10380381" cy="7388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0664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822040" cy="1694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3810" y="1459461"/>
            <a:ext cx="9493908" cy="7366792"/>
            <a:chOff x="6723810" y="1459461"/>
            <a:chExt cx="9493908" cy="73667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3810" y="1459461"/>
              <a:ext cx="9493908" cy="7366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31807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3520878" cy="1694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4286" y="1906675"/>
            <a:ext cx="10170857" cy="6472364"/>
            <a:chOff x="6514286" y="1906675"/>
            <a:chExt cx="10170857" cy="6472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4286" y="1906675"/>
              <a:ext cx="10170857" cy="6472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431264" cy="1933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9905" y="9429191"/>
            <a:ext cx="328950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2281328" cy="33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61" y="3397366"/>
            <a:ext cx="4124464" cy="176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5714" y="1522702"/>
            <a:ext cx="6171429" cy="3620155"/>
            <a:chOff x="6285714" y="1522702"/>
            <a:chExt cx="6171429" cy="36201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5714" y="1522702"/>
              <a:ext cx="6171429" cy="36201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7048" y="5409524"/>
            <a:ext cx="6171429" cy="3635759"/>
            <a:chOff x="10647048" y="5409524"/>
            <a:chExt cx="6171429" cy="3635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7048" y="5409524"/>
              <a:ext cx="6171429" cy="363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8754" y="2834427"/>
            <a:ext cx="2652015" cy="92889"/>
            <a:chOff x="7198754" y="2834427"/>
            <a:chExt cx="2652015" cy="92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198754" y="2834427"/>
              <a:ext cx="2652015" cy="92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2304280" cy="3391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4408" y="1115360"/>
            <a:ext cx="3835668" cy="15747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8875" y="1938434"/>
            <a:ext cx="3151998" cy="12966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3464" y="5100061"/>
            <a:ext cx="7010094" cy="85593"/>
            <a:chOff x="2823464" y="5100061"/>
            <a:chExt cx="7010094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823464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3494" y="4510048"/>
            <a:ext cx="2848831" cy="1602468"/>
            <a:chOff x="1963494" y="4510048"/>
            <a:chExt cx="2848831" cy="160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3494" y="4510048"/>
              <a:ext cx="2848831" cy="1602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4405" y="2977623"/>
            <a:ext cx="3781858" cy="1985476"/>
            <a:chOff x="1324405" y="2977623"/>
            <a:chExt cx="3781858" cy="1985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405" y="2977623"/>
              <a:ext cx="3781858" cy="1985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833" y="6568648"/>
            <a:ext cx="3781858" cy="1196013"/>
            <a:chOff x="1495833" y="6568648"/>
            <a:chExt cx="3781858" cy="11960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833" y="6568648"/>
              <a:ext cx="3781858" cy="11960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6097" y="3110716"/>
            <a:ext cx="7883178" cy="11503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98754" y="5990476"/>
            <a:ext cx="9308548" cy="1687259"/>
            <a:chOff x="7198754" y="5990476"/>
            <a:chExt cx="9308548" cy="16872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98754" y="6810648"/>
              <a:ext cx="5234386" cy="97870"/>
              <a:chOff x="7198754" y="6810648"/>
              <a:chExt cx="5234386" cy="978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7198754" y="6810648"/>
                <a:ext cx="5234386" cy="978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2658" y="5872955"/>
              <a:ext cx="5602416" cy="129233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6849" y="7115992"/>
              <a:ext cx="1405476" cy="5775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45420" y="4392630"/>
            <a:ext cx="7267731" cy="58789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789905" y="9429191"/>
            <a:ext cx="333521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651" y="1133213"/>
            <a:ext cx="3059149" cy="15490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5363" y="2467496"/>
            <a:ext cx="7327391" cy="7041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2304280" cy="3391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89905" y="9429191"/>
            <a:ext cx="330093" cy="3271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2505" y="3283434"/>
            <a:ext cx="11799973" cy="5721500"/>
            <a:chOff x="1562505" y="3283434"/>
            <a:chExt cx="11799973" cy="57215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2505" y="3283434"/>
              <a:ext cx="11799973" cy="57215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11691" y="7350612"/>
            <a:ext cx="2820424" cy="1737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16394" y="2124839"/>
            <a:ext cx="5160830" cy="50188"/>
            <a:chOff x="6316394" y="2124839"/>
            <a:chExt cx="5160830" cy="50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316394" y="2124839"/>
              <a:ext cx="5160830" cy="50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948670" cy="34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524" y="1652324"/>
            <a:ext cx="3891710" cy="12109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994" y="1152251"/>
            <a:ext cx="5965945" cy="1153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4025" y="6596048"/>
            <a:ext cx="2128836" cy="2128836"/>
            <a:chOff x="3564025" y="6596048"/>
            <a:chExt cx="2128836" cy="2128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4025" y="6596048"/>
              <a:ext cx="2128836" cy="2128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6018338"/>
            <a:ext cx="2596198" cy="2459750"/>
            <a:chOff x="1219643" y="6018338"/>
            <a:chExt cx="2596198" cy="24597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9643" y="7258527"/>
              <a:ext cx="845340" cy="1219561"/>
              <a:chOff x="1219643" y="7258527"/>
              <a:chExt cx="845340" cy="12195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9643" y="7258527"/>
                <a:ext cx="845340" cy="12195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745" y="6018338"/>
              <a:ext cx="2431680" cy="1948384"/>
              <a:chOff x="1377745" y="6018338"/>
              <a:chExt cx="2431680" cy="19483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7745" y="6018338"/>
                <a:ext cx="2431680" cy="19483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31937" y="6567204"/>
              <a:ext cx="573219" cy="325054"/>
              <a:chOff x="2631937" y="6567204"/>
              <a:chExt cx="573219" cy="3250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31937" y="6567204"/>
                <a:ext cx="573219" cy="32505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937195" y="6360640"/>
              <a:ext cx="652728" cy="306855"/>
              <a:chOff x="1937195" y="6360640"/>
              <a:chExt cx="652728" cy="3068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37195" y="6360640"/>
                <a:ext cx="652728" cy="3068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98672" y="6944143"/>
              <a:ext cx="590540" cy="347469"/>
              <a:chOff x="2598672" y="6944143"/>
              <a:chExt cx="590540" cy="3474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98672" y="6944143"/>
                <a:ext cx="590540" cy="3474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88170" y="6707636"/>
              <a:ext cx="623006" cy="410242"/>
              <a:chOff x="1888170" y="6707636"/>
              <a:chExt cx="623006" cy="4102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88170" y="6707636"/>
                <a:ext cx="623006" cy="41024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41382" y="2261039"/>
            <a:ext cx="1764379" cy="4962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6363" y="2697439"/>
            <a:ext cx="5950403" cy="4071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98439" y="3227601"/>
            <a:ext cx="3356983" cy="4071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38499" y="3090453"/>
            <a:ext cx="558340" cy="434489"/>
            <a:chOff x="6938499" y="3090453"/>
            <a:chExt cx="558340" cy="4344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6938499" y="3090453"/>
              <a:ext cx="558340" cy="4344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45191" y="4206858"/>
            <a:ext cx="6128058" cy="39251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948176" y="6879514"/>
            <a:ext cx="826158" cy="826158"/>
            <a:chOff x="8948176" y="6879514"/>
            <a:chExt cx="826158" cy="8261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48176" y="6879514"/>
              <a:ext cx="826158" cy="8261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76843" y="4756239"/>
            <a:ext cx="745283" cy="745283"/>
            <a:chOff x="6876843" y="4756239"/>
            <a:chExt cx="745283" cy="7452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76843" y="4756239"/>
              <a:ext cx="745283" cy="7452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63219" y="4748995"/>
            <a:ext cx="726227" cy="726227"/>
            <a:chOff x="7963219" y="4748995"/>
            <a:chExt cx="726227" cy="726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3219" y="4748995"/>
              <a:ext cx="726227" cy="7262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23029" y="6879514"/>
            <a:ext cx="787830" cy="787830"/>
            <a:chOff x="6823029" y="6879514"/>
            <a:chExt cx="787830" cy="78783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23029" y="6879514"/>
              <a:ext cx="787830" cy="7878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06076" y="6882189"/>
            <a:ext cx="783370" cy="783370"/>
            <a:chOff x="7906076" y="6882189"/>
            <a:chExt cx="783370" cy="78337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06076" y="6882189"/>
              <a:ext cx="783370" cy="7833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78834" y="6860789"/>
            <a:ext cx="844883" cy="844883"/>
            <a:chOff x="10978834" y="6860789"/>
            <a:chExt cx="844883" cy="844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78834" y="6860789"/>
              <a:ext cx="844883" cy="84488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958695" y="7039020"/>
            <a:ext cx="824409" cy="418387"/>
            <a:chOff x="9958695" y="7039020"/>
            <a:chExt cx="824409" cy="41838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58695" y="7039020"/>
              <a:ext cx="824409" cy="41838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237525" y="9429191"/>
            <a:ext cx="886474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4643" y="1276067"/>
            <a:ext cx="2306297" cy="1550925"/>
            <a:chOff x="11894643" y="1276067"/>
            <a:chExt cx="2306297" cy="1550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4643" y="1276067"/>
              <a:ext cx="2306297" cy="15509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85742" y="7575912"/>
            <a:ext cx="3307901" cy="1539124"/>
            <a:chOff x="13885742" y="7575912"/>
            <a:chExt cx="3307901" cy="1539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5742" y="7575912"/>
              <a:ext cx="3307901" cy="1539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273" y="2571094"/>
            <a:ext cx="3326340" cy="1173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4411" y="3740506"/>
            <a:ext cx="224620" cy="875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0951" y="3333556"/>
            <a:ext cx="9219525" cy="106986"/>
            <a:chOff x="1570951" y="3333556"/>
            <a:chExt cx="9219525" cy="10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70951" y="3333556"/>
              <a:ext cx="9219525" cy="1069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9651" y="1133213"/>
            <a:ext cx="3815668" cy="15747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7612" y="3623860"/>
            <a:ext cx="6116831" cy="5101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7603" y="4231908"/>
            <a:ext cx="5349168" cy="561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7273" y="5138083"/>
            <a:ext cx="3738374" cy="10402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4411" y="6517011"/>
            <a:ext cx="224620" cy="2124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0951" y="5897562"/>
            <a:ext cx="9218417" cy="109965"/>
            <a:chOff x="1570951" y="5897562"/>
            <a:chExt cx="9218417" cy="1099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570951" y="5897562"/>
              <a:ext cx="9218417" cy="10996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7612" y="6400365"/>
            <a:ext cx="8423979" cy="5238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37603" y="7646508"/>
            <a:ext cx="8901534" cy="5566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94643" y="2588191"/>
            <a:ext cx="4495238" cy="2352976"/>
            <a:chOff x="11894643" y="2588191"/>
            <a:chExt cx="4495238" cy="23529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94643" y="2588191"/>
              <a:ext cx="4495238" cy="2352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7175" y="5138076"/>
            <a:ext cx="2633366" cy="1355409"/>
            <a:chOff x="14097175" y="5138076"/>
            <a:chExt cx="2633366" cy="13554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97175" y="5138076"/>
              <a:ext cx="2633366" cy="13554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7603" y="8270887"/>
            <a:ext cx="6833323" cy="5238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25242" y="7012450"/>
            <a:ext cx="8496227" cy="5612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6418" y="4684046"/>
            <a:ext cx="2104762" cy="2166690"/>
            <a:chOff x="12006418" y="4684046"/>
            <a:chExt cx="2104762" cy="21666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06418" y="4684046"/>
              <a:ext cx="2097838" cy="840883"/>
              <a:chOff x="12006418" y="4684046"/>
              <a:chExt cx="2097838" cy="84088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006418" y="4684046"/>
                <a:ext cx="2097838" cy="8408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006418" y="5523476"/>
              <a:ext cx="2097838" cy="594387"/>
              <a:chOff x="12006418" y="5523476"/>
              <a:chExt cx="2097838" cy="5943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006418" y="5523476"/>
                <a:ext cx="2097838" cy="5943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006418" y="6117402"/>
              <a:ext cx="2097838" cy="724907"/>
              <a:chOff x="12006418" y="6117402"/>
              <a:chExt cx="2097838" cy="7249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006418" y="6117402"/>
                <a:ext cx="2097838" cy="72490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239681" y="1528202"/>
            <a:ext cx="2558838" cy="1279419"/>
            <a:chOff x="14239681" y="1528202"/>
            <a:chExt cx="2558838" cy="12794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39681" y="1528202"/>
              <a:ext cx="2558838" cy="12794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4740" y="6966659"/>
            <a:ext cx="3306103" cy="1552328"/>
            <a:chOff x="11394740" y="6966659"/>
            <a:chExt cx="3306103" cy="155232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94740" y="6966659"/>
              <a:ext cx="3306103" cy="155232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25955" y="4343682"/>
            <a:ext cx="224620" cy="8751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37603" y="4854393"/>
            <a:ext cx="6637590" cy="5101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4648" y="9429191"/>
            <a:ext cx="2304280" cy="3391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789905" y="9429191"/>
            <a:ext cx="332569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7273" y="2647283"/>
            <a:ext cx="3326338" cy="11735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6552" y="4198052"/>
            <a:ext cx="224620" cy="87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651" y="1133213"/>
            <a:ext cx="5491729" cy="15709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09753" y="4081406"/>
            <a:ext cx="4499923" cy="5086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09743" y="4689453"/>
            <a:ext cx="5107882" cy="5086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8096" y="4801228"/>
            <a:ext cx="224620" cy="8751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9743" y="5311939"/>
            <a:ext cx="4743208" cy="9069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4648" y="9429191"/>
            <a:ext cx="1990764" cy="3391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5721" y="2600825"/>
            <a:ext cx="2263446" cy="1031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02791" y="4083058"/>
            <a:ext cx="5009444" cy="9035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74124" y="4967296"/>
            <a:ext cx="5251746" cy="9020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62525" y="5050501"/>
            <a:ext cx="224620" cy="875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71584" y="4217582"/>
            <a:ext cx="224620" cy="875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3624" y="4572940"/>
            <a:ext cx="447000" cy="447000"/>
            <a:chOff x="12193624" y="4572940"/>
            <a:chExt cx="447000" cy="447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3624" y="4572940"/>
              <a:ext cx="447000" cy="447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3624" y="5676747"/>
            <a:ext cx="447000" cy="447000"/>
            <a:chOff x="12193624" y="5676747"/>
            <a:chExt cx="447000" cy="447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624" y="5676747"/>
              <a:ext cx="447000" cy="447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4576" y="5348821"/>
            <a:ext cx="447000" cy="447000"/>
            <a:chOff x="12174576" y="5348821"/>
            <a:chExt cx="447000" cy="447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74576" y="5348821"/>
              <a:ext cx="447000" cy="447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95014" y="5223534"/>
            <a:ext cx="7010094" cy="85593"/>
            <a:chOff x="5595014" y="5223534"/>
            <a:chExt cx="7010094" cy="855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5595014" y="5223534"/>
              <a:ext cx="7010094" cy="85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4042635"/>
            <a:ext cx="3421967" cy="2865898"/>
            <a:chOff x="0" y="4042635"/>
            <a:chExt cx="3421967" cy="28658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4042635"/>
              <a:ext cx="3421967" cy="2865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8166" y="3847817"/>
            <a:ext cx="2855457" cy="2590080"/>
            <a:chOff x="9338166" y="3847817"/>
            <a:chExt cx="2855457" cy="25900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38166" y="3847817"/>
              <a:ext cx="2855457" cy="259008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789905" y="9429191"/>
            <a:ext cx="304570" cy="32465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02765" y="5880508"/>
            <a:ext cx="4792062" cy="9035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91182" y="5963710"/>
            <a:ext cx="224620" cy="8751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22281" y="6589956"/>
            <a:ext cx="447000" cy="447000"/>
            <a:chOff x="12222281" y="6589956"/>
            <a:chExt cx="447000" cy="4470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22281" y="6589956"/>
              <a:ext cx="447000" cy="447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03233" y="6262030"/>
            <a:ext cx="447000" cy="447000"/>
            <a:chOff x="12203233" y="6262030"/>
            <a:chExt cx="447000" cy="44700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03233" y="6262030"/>
              <a:ext cx="447000" cy="447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2949" y="4025172"/>
            <a:ext cx="4045417" cy="1289114"/>
            <a:chOff x="8302949" y="4025172"/>
            <a:chExt cx="4045417" cy="1289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2949" y="4025172"/>
              <a:ext cx="4045417" cy="1289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6461" y="2837562"/>
            <a:ext cx="3399649" cy="1289114"/>
            <a:chOff x="12586461" y="2837562"/>
            <a:chExt cx="3399649" cy="1289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6461" y="2837562"/>
              <a:ext cx="3399649" cy="1289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7168" y="3049985"/>
            <a:ext cx="1881365" cy="859846"/>
            <a:chOff x="8767168" y="3049985"/>
            <a:chExt cx="1881365" cy="859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7168" y="3049985"/>
              <a:ext cx="1881365" cy="859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5187" y="3049985"/>
            <a:ext cx="1881365" cy="859846"/>
            <a:chOff x="4815187" y="3049985"/>
            <a:chExt cx="1881365" cy="859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5187" y="3049985"/>
              <a:ext cx="1881365" cy="859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651" y="1133213"/>
            <a:ext cx="5491729" cy="15709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4648" y="9429191"/>
            <a:ext cx="1990764" cy="3391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53522" y="3265003"/>
            <a:ext cx="824409" cy="418387"/>
            <a:chOff x="7353522" y="3265003"/>
            <a:chExt cx="824409" cy="4183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3522" y="3265003"/>
              <a:ext cx="824409" cy="4183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36241" y="3042460"/>
            <a:ext cx="1559452" cy="9020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7196" y="3250870"/>
            <a:ext cx="943905" cy="5035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88697" y="3270714"/>
            <a:ext cx="824409" cy="418387"/>
            <a:chOff x="11288697" y="3270714"/>
            <a:chExt cx="824409" cy="4183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88697" y="3270714"/>
              <a:ext cx="824409" cy="418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87736" y="2997390"/>
            <a:ext cx="2616855" cy="9956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34493" y="4454143"/>
            <a:ext cx="824409" cy="418387"/>
            <a:chOff x="7334493" y="4454143"/>
            <a:chExt cx="824409" cy="4183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4493" y="4454143"/>
              <a:ext cx="824409" cy="4183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8190" y="4217155"/>
            <a:ext cx="3807207" cy="920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89886" y="5925549"/>
            <a:ext cx="824409" cy="418387"/>
            <a:chOff x="5389886" y="5925549"/>
            <a:chExt cx="824409" cy="4183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89886" y="5925549"/>
              <a:ext cx="824409" cy="41838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53572" y="5688566"/>
            <a:ext cx="3581095" cy="90551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574411" y="5842822"/>
            <a:ext cx="824409" cy="418387"/>
            <a:chOff x="10574411" y="5842822"/>
            <a:chExt cx="824409" cy="4183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74411" y="5842822"/>
              <a:ext cx="824409" cy="41838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38098" y="5501070"/>
            <a:ext cx="3271624" cy="13003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48334" y="7233312"/>
            <a:ext cx="824409" cy="418387"/>
            <a:chOff x="5348334" y="7233312"/>
            <a:chExt cx="824409" cy="4183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48334" y="7233312"/>
              <a:ext cx="824409" cy="41838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12031" y="6996327"/>
            <a:ext cx="3556367" cy="12809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74411" y="7243165"/>
            <a:ext cx="824409" cy="418387"/>
            <a:chOff x="10574411" y="7243165"/>
            <a:chExt cx="824409" cy="4183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74411" y="7243165"/>
              <a:ext cx="824409" cy="41838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38098" y="7006184"/>
            <a:ext cx="3271624" cy="9069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296440" y="5598684"/>
            <a:ext cx="1093446" cy="1093446"/>
            <a:chOff x="4296440" y="5598684"/>
            <a:chExt cx="1093446" cy="10934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6440" y="5598684"/>
              <a:ext cx="1093446" cy="10934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05963" y="6906513"/>
            <a:ext cx="1035663" cy="1035663"/>
            <a:chOff x="4305963" y="6906513"/>
            <a:chExt cx="1035663" cy="10356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05963" y="6906513"/>
              <a:ext cx="1035663" cy="103566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6321" y="2599663"/>
            <a:ext cx="2493381" cy="104723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789905" y="9429191"/>
            <a:ext cx="331045" cy="3246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808197" cy="3378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651" y="1133213"/>
            <a:ext cx="3831855" cy="15775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5240" y="1500801"/>
            <a:ext cx="4781884" cy="1070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3042" y="2301495"/>
            <a:ext cx="14259631" cy="6802331"/>
            <a:chOff x="2013042" y="2301495"/>
            <a:chExt cx="14259631" cy="68023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3042" y="2301495"/>
              <a:ext cx="14259631" cy="68023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9905" y="9429191"/>
            <a:ext cx="330855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2144951" cy="340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651" y="1133213"/>
            <a:ext cx="6750399" cy="15804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2269" y="1571297"/>
            <a:ext cx="8394328" cy="10562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7012" y="2377969"/>
            <a:ext cx="11611690" cy="6876693"/>
            <a:chOff x="3337012" y="2377969"/>
            <a:chExt cx="11611690" cy="6876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012" y="2377969"/>
              <a:ext cx="11611690" cy="68766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9905" y="9429191"/>
            <a:ext cx="334093" cy="3246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6803" y="2213522"/>
            <a:ext cx="2026262" cy="70971"/>
            <a:chOff x="6786803" y="2213522"/>
            <a:chExt cx="2026262" cy="70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786803" y="2213522"/>
              <a:ext cx="2026262" cy="70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2257805" cy="3368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4413" y="1115356"/>
            <a:ext cx="4534004" cy="2515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3464" y="5100061"/>
            <a:ext cx="7010094" cy="85593"/>
            <a:chOff x="2823464" y="5100061"/>
            <a:chExt cx="7010094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823464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6014" y="2424623"/>
            <a:ext cx="7325981" cy="9207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17480" y="3307966"/>
            <a:ext cx="5011212" cy="5021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80672" y="2213522"/>
            <a:ext cx="2026262" cy="70971"/>
            <a:chOff x="8780672" y="2213522"/>
            <a:chExt cx="2026262" cy="70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780672" y="2213522"/>
              <a:ext cx="2026262" cy="7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8071" y="2213522"/>
            <a:ext cx="2026262" cy="70971"/>
            <a:chOff x="10778071" y="2213522"/>
            <a:chExt cx="2026262" cy="70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778071" y="2213522"/>
              <a:ext cx="2026262" cy="709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41722" y="1528941"/>
            <a:ext cx="6428914" cy="10985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80158" y="4536451"/>
            <a:ext cx="2026262" cy="70971"/>
            <a:chOff x="6880158" y="4536451"/>
            <a:chExt cx="2026262" cy="709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880158" y="4536451"/>
              <a:ext cx="2026262" cy="709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1271" y="4747557"/>
            <a:ext cx="7269749" cy="9232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3214" y="5630899"/>
            <a:ext cx="7240682" cy="9207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97837" y="4536451"/>
            <a:ext cx="1840259" cy="70971"/>
            <a:chOff x="8197837" y="4536451"/>
            <a:chExt cx="1840259" cy="709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8197837" y="4536451"/>
              <a:ext cx="1840259" cy="709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33607" y="3857563"/>
            <a:ext cx="3659396" cy="11015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42060" y="7388847"/>
            <a:ext cx="2026262" cy="70971"/>
            <a:chOff x="6842060" y="7388847"/>
            <a:chExt cx="2026262" cy="709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6842060" y="7388847"/>
              <a:ext cx="2026262" cy="7097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71271" y="7599947"/>
            <a:ext cx="7582423" cy="13442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60713" y="6709954"/>
            <a:ext cx="3464373" cy="9727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608385" y="1462387"/>
            <a:ext cx="2457686" cy="2479308"/>
            <a:chOff x="14608385" y="1462387"/>
            <a:chExt cx="2457686" cy="24793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08385" y="1462387"/>
              <a:ext cx="2457686" cy="247930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81978" y="6623977"/>
            <a:ext cx="4310500" cy="2023927"/>
            <a:chOff x="13681978" y="6623977"/>
            <a:chExt cx="4310500" cy="20239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81978" y="6623977"/>
              <a:ext cx="4310500" cy="20239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3959" y="4176851"/>
            <a:ext cx="2282113" cy="2031080"/>
            <a:chOff x="14783959" y="4176851"/>
            <a:chExt cx="2282113" cy="20310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83959" y="4176851"/>
              <a:ext cx="2282113" cy="203108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789905" y="9429191"/>
            <a:ext cx="330664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948670" cy="340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524" y="1652324"/>
            <a:ext cx="3891715" cy="12109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8935" y="2299030"/>
            <a:ext cx="8763097" cy="10576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0617" y="3362520"/>
            <a:ext cx="558340" cy="434489"/>
            <a:chOff x="6520617" y="3362520"/>
            <a:chExt cx="558340" cy="434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520617" y="3362520"/>
              <a:ext cx="558340" cy="434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5506" y="3479030"/>
            <a:ext cx="4593718" cy="494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2612" y="4787104"/>
            <a:ext cx="1815779" cy="2158430"/>
            <a:chOff x="11802612" y="4787104"/>
            <a:chExt cx="1815779" cy="21584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2612" y="4787104"/>
              <a:ext cx="1815779" cy="21584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9295" y="6903630"/>
            <a:ext cx="2119723" cy="4830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02801" y="4403080"/>
            <a:ext cx="2030347" cy="1054088"/>
            <a:chOff x="7002801" y="4403080"/>
            <a:chExt cx="2030347" cy="10540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2801" y="4403080"/>
              <a:ext cx="2030347" cy="10540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6270" y="5415265"/>
            <a:ext cx="1426356" cy="5469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15855" y="5967376"/>
            <a:ext cx="2406114" cy="1203057"/>
            <a:chOff x="6815855" y="5967376"/>
            <a:chExt cx="2406114" cy="1203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5855" y="5967376"/>
              <a:ext cx="2406114" cy="12030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04495" y="7070731"/>
            <a:ext cx="4564990" cy="1019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78296" y="4009439"/>
            <a:ext cx="5007282" cy="4623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26347" y="5811639"/>
            <a:ext cx="687157" cy="6531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358" y="7049331"/>
            <a:ext cx="3612291" cy="4087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9167" y="7434388"/>
            <a:ext cx="4283118" cy="10472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37982" y="8167165"/>
            <a:ext cx="10715965" cy="8801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16394" y="2124839"/>
            <a:ext cx="5160830" cy="50188"/>
            <a:chOff x="6316394" y="2124839"/>
            <a:chExt cx="5160830" cy="501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6316394" y="2124839"/>
              <a:ext cx="5160830" cy="501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91994" y="1152251"/>
            <a:ext cx="6070550" cy="1153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237525" y="9429191"/>
            <a:ext cx="883045" cy="327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8573" y="2549517"/>
            <a:ext cx="3713926" cy="82654"/>
            <a:chOff x="6608573" y="2549517"/>
            <a:chExt cx="3713926" cy="82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608573" y="2549517"/>
              <a:ext cx="3713926" cy="82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25" y="9429191"/>
            <a:ext cx="884188" cy="3271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1948670" cy="3400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524" y="1652324"/>
            <a:ext cx="3891715" cy="12109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696" y="4796697"/>
            <a:ext cx="3624747" cy="15653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616" y="1752252"/>
            <a:ext cx="4050832" cy="1153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9001" y="2822210"/>
            <a:ext cx="10504241" cy="7932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49001" y="3744849"/>
            <a:ext cx="10429218" cy="789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10011" y="6609809"/>
            <a:ext cx="2953223" cy="2030989"/>
            <a:chOff x="1910011" y="6609809"/>
            <a:chExt cx="2953223" cy="20309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0011" y="6609809"/>
              <a:ext cx="2953223" cy="20309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5268" y="5569364"/>
            <a:ext cx="2659208" cy="2659208"/>
            <a:chOff x="10215268" y="5569364"/>
            <a:chExt cx="2659208" cy="26592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5268" y="5569364"/>
              <a:ext cx="2659208" cy="26592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61401" y="5462098"/>
            <a:ext cx="1267842" cy="719011"/>
            <a:chOff x="12661401" y="5462098"/>
            <a:chExt cx="1267842" cy="7190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61401" y="5462098"/>
              <a:ext cx="1267842" cy="7190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462098"/>
            <a:ext cx="1443700" cy="678754"/>
            <a:chOff x="9142857" y="5462098"/>
            <a:chExt cx="1443700" cy="6787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5462098"/>
              <a:ext cx="1443700" cy="678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4300" y="7954963"/>
            <a:ext cx="1306153" cy="768592"/>
            <a:chOff x="12394300" y="7954963"/>
            <a:chExt cx="1306153" cy="7685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94300" y="7954963"/>
              <a:ext cx="1306153" cy="768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44539" y="7870484"/>
            <a:ext cx="1377960" cy="907445"/>
            <a:chOff x="8944539" y="7870484"/>
            <a:chExt cx="1377960" cy="9074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44539" y="7870484"/>
              <a:ext cx="1377960" cy="907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5" y="9429191"/>
            <a:ext cx="881331" cy="3271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948670" cy="3400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524" y="1652324"/>
            <a:ext cx="3891715" cy="12109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7944" y="2130629"/>
            <a:ext cx="3713926" cy="82654"/>
            <a:chOff x="6627944" y="2130629"/>
            <a:chExt cx="3713926" cy="82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627944" y="2130629"/>
              <a:ext cx="3713926" cy="826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8326" y="1333365"/>
            <a:ext cx="4040721" cy="1153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8573" y="7373860"/>
            <a:ext cx="3713926" cy="82654"/>
            <a:chOff x="6608573" y="7373860"/>
            <a:chExt cx="3713926" cy="82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608573" y="7373860"/>
              <a:ext cx="3713926" cy="826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4356" y="6576595"/>
            <a:ext cx="4102570" cy="1153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4563" y="2506944"/>
            <a:ext cx="10272184" cy="2048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68372" y="7621296"/>
            <a:ext cx="8592634" cy="4071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77572" y="8057506"/>
            <a:ext cx="9954617" cy="7920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92142" y="5286350"/>
            <a:ext cx="2128836" cy="2128836"/>
            <a:chOff x="14392142" y="5286350"/>
            <a:chExt cx="2128836" cy="21288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92142" y="5286350"/>
              <a:ext cx="2128836" cy="2128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7760" y="4708640"/>
            <a:ext cx="2596198" cy="2459750"/>
            <a:chOff x="12047760" y="4708640"/>
            <a:chExt cx="2596198" cy="24597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047760" y="5948829"/>
              <a:ext cx="845340" cy="1219561"/>
              <a:chOff x="12047760" y="5948829"/>
              <a:chExt cx="845340" cy="121956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047760" y="5948829"/>
                <a:ext cx="845340" cy="12195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205862" y="4708640"/>
              <a:ext cx="2431680" cy="1948384"/>
              <a:chOff x="12205862" y="4708640"/>
              <a:chExt cx="2431680" cy="194838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05862" y="4708640"/>
                <a:ext cx="2431680" cy="19483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460055" y="5257506"/>
              <a:ext cx="573219" cy="325054"/>
              <a:chOff x="13460055" y="5257506"/>
              <a:chExt cx="573219" cy="32505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460055" y="5257506"/>
                <a:ext cx="573219" cy="3250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765312" y="5050942"/>
              <a:ext cx="652728" cy="306855"/>
              <a:chOff x="12765312" y="5050942"/>
              <a:chExt cx="652728" cy="3068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765312" y="5050942"/>
                <a:ext cx="652728" cy="3068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26790" y="5634445"/>
              <a:ext cx="590540" cy="347469"/>
              <a:chOff x="13426790" y="5634445"/>
              <a:chExt cx="590540" cy="3474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26790" y="5634445"/>
                <a:ext cx="590540" cy="3474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16287" y="5397938"/>
              <a:ext cx="623006" cy="410242"/>
              <a:chOff x="12716287" y="5397938"/>
              <a:chExt cx="623006" cy="4102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16287" y="5397938"/>
                <a:ext cx="623006" cy="410242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3047" y="1652324"/>
            <a:ext cx="3656218" cy="1932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2104190" cy="3378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220" y="7136858"/>
            <a:ext cx="1791612" cy="1548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37525" y="9429191"/>
            <a:ext cx="885902" cy="3271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058" y="3397361"/>
            <a:ext cx="3164853" cy="7222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8952" y="8332991"/>
            <a:ext cx="3868754" cy="361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3589" y="2114948"/>
            <a:ext cx="8775024" cy="6055818"/>
            <a:chOff x="7413589" y="2114948"/>
            <a:chExt cx="8775024" cy="60558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3589" y="2114948"/>
              <a:ext cx="8775024" cy="60558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5" y="9429191"/>
            <a:ext cx="882474" cy="3271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9262" y="3689300"/>
            <a:ext cx="3998810" cy="85593"/>
            <a:chOff x="1569262" y="3689300"/>
            <a:chExt cx="3998810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69262" y="3689300"/>
              <a:ext cx="3998810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047" y="1186436"/>
            <a:ext cx="4965531" cy="1209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262" y="5724441"/>
            <a:ext cx="4073269" cy="80301"/>
            <a:chOff x="1569262" y="5724441"/>
            <a:chExt cx="4073269" cy="803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69262" y="5724441"/>
              <a:ext cx="4073269" cy="80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286" y="7720817"/>
            <a:ext cx="4093117" cy="85595"/>
            <a:chOff x="1569286" y="7720817"/>
            <a:chExt cx="4093117" cy="855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69286" y="7720817"/>
              <a:ext cx="4093117" cy="855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363" y="3098352"/>
            <a:ext cx="1726181" cy="628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125" y="5128202"/>
            <a:ext cx="1755133" cy="6329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2120" y="7129871"/>
            <a:ext cx="2006302" cy="6192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7858" y="3899029"/>
            <a:ext cx="5633950" cy="1080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63219" y="4476481"/>
            <a:ext cx="1799579" cy="731682"/>
            <a:chOff x="7963219" y="4476481"/>
            <a:chExt cx="1799579" cy="7316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3219" y="4476481"/>
              <a:ext cx="1799579" cy="7316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2661" y="2582403"/>
            <a:ext cx="3998810" cy="85593"/>
            <a:chOff x="10562661" y="2582403"/>
            <a:chExt cx="3998810" cy="855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562661" y="2582403"/>
              <a:ext cx="3998810" cy="855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98763" y="1991458"/>
            <a:ext cx="2124521" cy="6321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78192" y="2847011"/>
            <a:ext cx="2875391" cy="17287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6953" y="5050289"/>
            <a:ext cx="6104143" cy="36678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8486" y="5976915"/>
            <a:ext cx="5102201" cy="10904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7858" y="7805010"/>
            <a:ext cx="6054064" cy="10778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34648" y="9429191"/>
            <a:ext cx="2104190" cy="3378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4058" y="2158637"/>
            <a:ext cx="3164853" cy="7222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1077" y="592306"/>
            <a:ext cx="1722052" cy="340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2022-03-07T21:06:32Z</dcterms:created>
  <dcterms:modified xsi:type="dcterms:W3CDTF">2022-03-07T21:06:32Z</dcterms:modified>
</cp:coreProperties>
</file>